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8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9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5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7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2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4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816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90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12/4/23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82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248FEDBF-6F37-3FDC-11D0-6AE7B4AB89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49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2B36C94B-35E0-92B6-CE38-5C6DD7D0A4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7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F1395A6-08F1-4DAA-BF95-CF334CAF73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50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1095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Archdiocese of Milwaukee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Hijos…  ¿que sueña Dios para sus hijos?</dc:title>
  <dc:creator>Maria Prado</dc:creator>
  <cp:lastModifiedBy>Meghan Endter</cp:lastModifiedBy>
  <cp:revision>58</cp:revision>
  <dcterms:created xsi:type="dcterms:W3CDTF">2020-02-14T15:57:11Z</dcterms:created>
  <dcterms:modified xsi:type="dcterms:W3CDTF">2023-12-04T21:01:26Z</dcterms:modified>
</cp:coreProperties>
</file>